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duotone>
              <a:schemeClr val="bg2">
                <a:tint val="95000"/>
                <a:satMod val="200000"/>
              </a:schemeClr>
              <a:schemeClr val="bg2">
                <a:shade val="80000"/>
                <a:satMod val="100000"/>
              </a:schemeClr>
            </a:duotone>
            <a:lum/>
          </a:blip>
          <a:srcRect/>
          <a:tile tx="0" ty="0" sx="55000" sy="5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3CE1EC-C843-4EEF-B755-71CFD3552282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0E1D1F-8EA5-48A4-B966-1C831EFE2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80010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Урок - обобщение</a:t>
            </a:r>
            <a:endParaRPr lang="ru-RU" sz="28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ru-RU" b="1" dirty="0" smtClean="0"/>
              <a:t>Природно-хозяйственные зоны</a:t>
            </a:r>
            <a:endParaRPr lang="ru-RU" b="1" dirty="0"/>
          </a:p>
        </p:txBody>
      </p:sp>
      <p:pic>
        <p:nvPicPr>
          <p:cNvPr id="4" name="Picture 9" descr="D:\Лена\анимации\Анимации\смайлики\SMILE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929066"/>
            <a:ext cx="2076685" cy="1785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5873115"/>
            <a:ext cx="25186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Учитель географии </a:t>
            </a:r>
          </a:p>
          <a:p>
            <a:pPr algn="ctr"/>
            <a:r>
              <a:rPr lang="ru-RU" sz="1000" b="1" dirty="0" smtClean="0"/>
              <a:t>МОУ «Многопрофильный лицей № 1»</a:t>
            </a:r>
          </a:p>
          <a:p>
            <a:pPr algn="ctr"/>
            <a:r>
              <a:rPr lang="ru-RU" sz="1000" b="1" dirty="0" smtClean="0"/>
              <a:t>г. Магнитогорска</a:t>
            </a:r>
          </a:p>
          <a:p>
            <a:pPr algn="ctr"/>
            <a:r>
              <a:rPr lang="ru-RU" sz="1000" b="1" dirty="0" smtClean="0"/>
              <a:t>Ахмадуллина Е.А.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ДИКТАНТ</a:t>
            </a:r>
            <a:endParaRPr lang="ru-RU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47800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1) Закономерная </a:t>
            </a:r>
            <a:r>
              <a:rPr lang="ru-RU" sz="2400" dirty="0"/>
              <a:t>смена природных зон и природных условий в горах.</a:t>
            </a:r>
          </a:p>
          <a:p>
            <a:pPr>
              <a:buNone/>
            </a:pPr>
            <a:r>
              <a:rPr lang="ru-RU" sz="2400" dirty="0" smtClean="0"/>
              <a:t>2) Безлесная </a:t>
            </a:r>
            <a:r>
              <a:rPr lang="ru-RU" sz="2400" dirty="0"/>
              <a:t>природная зона с растительностью из мхов, лишайников и стелющихся кустарников.</a:t>
            </a:r>
          </a:p>
          <a:p>
            <a:pPr>
              <a:buNone/>
            </a:pPr>
            <a:r>
              <a:rPr lang="ru-RU" sz="2400" dirty="0" smtClean="0"/>
              <a:t>3) Лесная </a:t>
            </a:r>
            <a:r>
              <a:rPr lang="ru-RU" sz="2400" dirty="0"/>
              <a:t>зона умеренного пояса с преобладанием хвойных деревьев.</a:t>
            </a:r>
          </a:p>
          <a:p>
            <a:pPr>
              <a:buNone/>
            </a:pPr>
            <a:r>
              <a:rPr lang="ru-RU" sz="2400" dirty="0" smtClean="0"/>
              <a:t>4) Природные </a:t>
            </a:r>
            <a:r>
              <a:rPr lang="ru-RU" sz="2400" dirty="0"/>
              <a:t>богатства, которые можно использовать для развития хозяйства.</a:t>
            </a:r>
          </a:p>
          <a:p>
            <a:pPr>
              <a:buNone/>
            </a:pPr>
            <a:r>
              <a:rPr lang="ru-RU" sz="2400" dirty="0" smtClean="0"/>
              <a:t>5) Территория</a:t>
            </a:r>
            <a:r>
              <a:rPr lang="ru-RU" sz="2400" dirty="0"/>
              <a:t>, на </a:t>
            </a:r>
            <a:r>
              <a:rPr lang="ru-RU" sz="2400" dirty="0" smtClean="0"/>
              <a:t>которой </a:t>
            </a:r>
            <a:r>
              <a:rPr lang="ru-RU" sz="2400" dirty="0"/>
              <a:t>охраняется в естественном состоянии растительный и животный мир.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57166"/>
            <a:ext cx="812959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6) Органическое </a:t>
            </a:r>
            <a:r>
              <a:rPr lang="ru-RU" sz="2400" dirty="0"/>
              <a:t>вещество, входящее в состав почвы, являющееся продуктом распада остатков растений и животных.</a:t>
            </a:r>
          </a:p>
          <a:p>
            <a:pPr>
              <a:buNone/>
            </a:pPr>
            <a:r>
              <a:rPr lang="ru-RU" sz="2400" dirty="0" smtClean="0"/>
              <a:t>7) Безлесная </a:t>
            </a:r>
            <a:r>
              <a:rPr lang="ru-RU" sz="2400" dirty="0"/>
              <a:t>зона умеренного пояса с преобладанием трав.</a:t>
            </a:r>
          </a:p>
          <a:p>
            <a:pPr>
              <a:buNone/>
            </a:pPr>
            <a:r>
              <a:rPr lang="ru-RU" sz="2400" dirty="0" smtClean="0"/>
              <a:t>8) Территория </a:t>
            </a:r>
            <a:r>
              <a:rPr lang="ru-RU" sz="2400" dirty="0"/>
              <a:t>со схожими почвами, растениями, животными, климатом.</a:t>
            </a:r>
          </a:p>
          <a:p>
            <a:pPr>
              <a:buNone/>
            </a:pPr>
            <a:r>
              <a:rPr lang="ru-RU" sz="2400" dirty="0" smtClean="0"/>
              <a:t>9) Закономерная </a:t>
            </a:r>
            <a:r>
              <a:rPr lang="ru-RU" sz="2400" dirty="0"/>
              <a:t>смена природных зон на равнинах.</a:t>
            </a:r>
          </a:p>
          <a:p>
            <a:pPr>
              <a:buNone/>
            </a:pPr>
            <a:r>
              <a:rPr lang="ru-RU" sz="2400" dirty="0" smtClean="0"/>
              <a:t>10) Найди лишнее</a:t>
            </a:r>
          </a:p>
          <a:p>
            <a:pPr>
              <a:buNone/>
            </a:pPr>
            <a:r>
              <a:rPr lang="ru-RU" sz="2400" dirty="0" smtClean="0"/>
              <a:t>	Тайга</a:t>
            </a:r>
            <a:r>
              <a:rPr lang="ru-RU" sz="2400" dirty="0"/>
              <a:t>: лиственница, дуб, сосна, пихта,  ель.</a:t>
            </a:r>
          </a:p>
          <a:p>
            <a:pPr>
              <a:buNone/>
            </a:pPr>
            <a:r>
              <a:rPr lang="ru-RU" sz="2400" dirty="0" smtClean="0"/>
              <a:t>11) Найди лишнее</a:t>
            </a:r>
          </a:p>
          <a:p>
            <a:pPr>
              <a:buNone/>
            </a:pPr>
            <a:r>
              <a:rPr lang="ru-RU" sz="2400" dirty="0" smtClean="0"/>
              <a:t> 	Степь</a:t>
            </a:r>
            <a:r>
              <a:rPr lang="ru-RU" sz="2400" dirty="0"/>
              <a:t>: черника, ковыль, </a:t>
            </a:r>
            <a:r>
              <a:rPr lang="ru-RU" sz="2400" dirty="0" smtClean="0"/>
              <a:t>типчак.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12) Найди лишнее</a:t>
            </a:r>
          </a:p>
          <a:p>
            <a:pPr>
              <a:buNone/>
            </a:pPr>
            <a:r>
              <a:rPr lang="ru-RU" sz="2400" dirty="0" smtClean="0"/>
              <a:t> 	Пустыня</a:t>
            </a:r>
            <a:r>
              <a:rPr lang="ru-RU" sz="2400" dirty="0"/>
              <a:t>: полынь, саксаул</a:t>
            </a:r>
            <a:r>
              <a:rPr lang="ru-RU" sz="2400" dirty="0" smtClean="0"/>
              <a:t>, </a:t>
            </a:r>
            <a:r>
              <a:rPr lang="ru-RU" sz="2400" dirty="0"/>
              <a:t>морошка. 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/>
          <a:lstStyle/>
          <a:p>
            <a:pPr algn="ctr"/>
            <a:r>
              <a:rPr lang="ru-RU" b="1" dirty="0"/>
              <a:t>Ответы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071546"/>
            <a:ext cx="4786346" cy="557216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b="1" dirty="0"/>
              <a:t>Высотная </a:t>
            </a:r>
            <a:r>
              <a:rPr lang="ru-RU" sz="2400" b="1" dirty="0" smtClean="0"/>
              <a:t>поясность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Тундра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Тайга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/>
              <a:t>Природные </a:t>
            </a:r>
            <a:r>
              <a:rPr lang="ru-RU" sz="2400" b="1" dirty="0" smtClean="0"/>
              <a:t>ресурсы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Заповедник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/>
              <a:t>Гумус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Степь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/>
              <a:t>Природная </a:t>
            </a:r>
            <a:r>
              <a:rPr lang="ru-RU" sz="2400" b="1" dirty="0" smtClean="0"/>
              <a:t>зона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/>
              <a:t>Широтная зональность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Дуб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Черника</a:t>
            </a:r>
            <a:endParaRPr lang="ru-RU" sz="2400" b="1" dirty="0"/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/>
              <a:t>Морошка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857364"/>
            <a:ext cx="2857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Оцени свой ответ</a:t>
            </a:r>
          </a:p>
          <a:p>
            <a:pPr algn="ctr">
              <a:lnSpc>
                <a:spcPct val="90000"/>
              </a:lnSpc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«5» - 11-12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«4» - 8-10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«3» - 5-7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10" descr="D:\Лена\анимации\Анимации\канцелярия\V25AN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214818"/>
            <a:ext cx="1608124" cy="1608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smtClean="0"/>
              <a:t>РАЗМИНКА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4414" y="928670"/>
            <a:ext cx="5729302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Дайте определения:</a:t>
            </a:r>
          </a:p>
          <a:p>
            <a:pPr>
              <a:buNone/>
            </a:pPr>
            <a:r>
              <a:rPr lang="ru-RU" b="1" i="1" dirty="0" smtClean="0"/>
              <a:t>Природная зона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Высотная поясность</a:t>
            </a:r>
          </a:p>
          <a:p>
            <a:pPr>
              <a:buNone/>
            </a:pPr>
            <a:r>
              <a:rPr lang="ru-RU" b="1" i="1" dirty="0" smtClean="0"/>
              <a:t>Термокарстовые озера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Булгунняхи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/>
              <a:t>Криволесье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Редкоочаговое расселение</a:t>
            </a:r>
          </a:p>
          <a:p>
            <a:pPr>
              <a:buNone/>
            </a:pPr>
            <a:r>
              <a:rPr lang="ru-RU" b="1" i="1" dirty="0" smtClean="0"/>
              <a:t>Колки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Степные блюдца</a:t>
            </a:r>
          </a:p>
          <a:p>
            <a:pPr>
              <a:buNone/>
            </a:pPr>
            <a:r>
              <a:rPr lang="ru-RU" b="1" i="1" dirty="0" smtClean="0"/>
              <a:t>Оазисное земледелие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Селитебный ландшафт</a:t>
            </a:r>
          </a:p>
          <a:p>
            <a:pPr>
              <a:buNone/>
            </a:pPr>
            <a:r>
              <a:rPr lang="ru-RU" b="1" i="1" dirty="0" err="1" smtClean="0"/>
              <a:t>Байраки</a:t>
            </a: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Экстенсивное хозяйство</a:t>
            </a:r>
          </a:p>
          <a:p>
            <a:pPr>
              <a:buNone/>
            </a:pPr>
            <a:r>
              <a:rPr lang="ru-RU" b="1" i="1" dirty="0" smtClean="0"/>
              <a:t>Нивальный пояс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Природные ресурсы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D:\Лена\анимации\Анимации\дети\BABY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046224"/>
            <a:ext cx="1443179" cy="2097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1. АРКТИЧЕСКИЕ ПУСТЫНИ</a:t>
            </a:r>
            <a:endParaRPr lang="ru-RU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447800"/>
            <a:ext cx="8215370" cy="50530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А</a:t>
            </a:r>
            <a:r>
              <a:rPr lang="ru-RU" sz="2800" b="1" dirty="0"/>
              <a:t>) зона расположена на островах Северного- Ледовитого океана;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/>
              <a:t>Б) несколько </a:t>
            </a:r>
            <a:r>
              <a:rPr lang="ru-RU" sz="2800" b="1" dirty="0"/>
              <a:t>месяцев длиться полярная ночь;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В) </a:t>
            </a:r>
            <a:r>
              <a:rPr lang="ru-RU" sz="2800" b="1" dirty="0" smtClean="0"/>
              <a:t>избыточное </a:t>
            </a:r>
            <a:r>
              <a:rPr lang="ru-RU" sz="2800" b="1" dirty="0"/>
              <a:t>увлажнение, много озер и </a:t>
            </a:r>
            <a:r>
              <a:rPr lang="ru-RU" sz="2800" b="1" dirty="0" smtClean="0"/>
              <a:t>болот;</a:t>
            </a:r>
            <a:endParaRPr lang="ru-RU" sz="2800" b="1" dirty="0"/>
          </a:p>
          <a:p>
            <a:pPr>
              <a:buFont typeface="Wingdings" pitchFamily="2" charset="2"/>
              <a:buNone/>
            </a:pPr>
            <a:r>
              <a:rPr lang="ru-RU" sz="2800" b="1" dirty="0"/>
              <a:t>Г) </a:t>
            </a:r>
            <a:r>
              <a:rPr lang="ru-RU" sz="2800" b="1" dirty="0" smtClean="0"/>
              <a:t>значительные </a:t>
            </a:r>
            <a:r>
              <a:rPr lang="ru-RU" sz="2800" b="1" dirty="0"/>
              <a:t>площади заняты </a:t>
            </a:r>
            <a:r>
              <a:rPr lang="ru-RU" sz="2800" b="1" dirty="0" smtClean="0"/>
              <a:t>ледником;</a:t>
            </a:r>
            <a:endParaRPr lang="ru-RU" sz="2800" b="1" dirty="0"/>
          </a:p>
          <a:p>
            <a:pPr>
              <a:buFont typeface="Wingdings" pitchFamily="2" charset="2"/>
              <a:buNone/>
            </a:pPr>
            <a:r>
              <a:rPr lang="ru-RU" sz="2800" b="1" dirty="0"/>
              <a:t>Д) </a:t>
            </a:r>
            <a:r>
              <a:rPr lang="ru-RU" sz="2800" b="1" dirty="0" smtClean="0"/>
              <a:t>лето </a:t>
            </a:r>
            <a:r>
              <a:rPr lang="ru-RU" sz="2800" b="1" dirty="0"/>
              <a:t>короткое и холодное;</a:t>
            </a:r>
          </a:p>
          <a:p>
            <a:pPr>
              <a:buFont typeface="Wingdings" pitchFamily="2" charset="2"/>
              <a:buNone/>
            </a:pPr>
            <a:r>
              <a:rPr lang="ru-RU" sz="2800" b="1" dirty="0"/>
              <a:t>Е) </a:t>
            </a:r>
            <a:r>
              <a:rPr lang="ru-RU" sz="2800" b="1" dirty="0" smtClean="0"/>
              <a:t>зона </a:t>
            </a:r>
            <a:r>
              <a:rPr lang="ru-RU" sz="2800" b="1" dirty="0"/>
              <a:t>протянулась вдоль побережья Северного Ледовитого </a:t>
            </a:r>
            <a:r>
              <a:rPr lang="ru-RU" sz="2800" b="1" dirty="0" smtClean="0"/>
              <a:t>океана.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2. ЗОНА ТУНДРЫ</a:t>
            </a:r>
            <a:endParaRPr lang="ru-RU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А) </a:t>
            </a:r>
            <a:r>
              <a:rPr lang="ru-RU" sz="2800" b="1" dirty="0" smtClean="0"/>
              <a:t>средние </a:t>
            </a:r>
            <a:r>
              <a:rPr lang="ru-RU" sz="2800" b="1" dirty="0"/>
              <a:t>температуры июля +5  - 10 </a:t>
            </a:r>
            <a:r>
              <a:rPr lang="ru-RU" sz="2800" b="1" dirty="0">
                <a:cs typeface="Arial" charset="0"/>
              </a:rPr>
              <a:t>˚</a:t>
            </a:r>
            <a:r>
              <a:rPr lang="ru-RU" sz="2800" b="1" dirty="0"/>
              <a:t> </a:t>
            </a:r>
            <a:r>
              <a:rPr lang="ru-RU" sz="2800" b="1" dirty="0" smtClean="0"/>
              <a:t>С;</a:t>
            </a:r>
            <a:endParaRPr lang="ru-RU" sz="2800" b="1" dirty="0"/>
          </a:p>
          <a:p>
            <a:pPr>
              <a:buNone/>
            </a:pPr>
            <a:r>
              <a:rPr lang="ru-RU" sz="2800" b="1" dirty="0"/>
              <a:t>Б) выпадает много осадков;</a:t>
            </a:r>
          </a:p>
          <a:p>
            <a:pPr>
              <a:buNone/>
            </a:pPr>
            <a:r>
              <a:rPr lang="ru-RU" sz="2800" b="1" dirty="0"/>
              <a:t>В) </a:t>
            </a:r>
            <a:r>
              <a:rPr lang="ru-RU" sz="2800" b="1" dirty="0" smtClean="0"/>
              <a:t>увлажнение </a:t>
            </a:r>
            <a:r>
              <a:rPr lang="ru-RU" sz="2800" b="1" dirty="0"/>
              <a:t>избыточное;</a:t>
            </a:r>
          </a:p>
          <a:p>
            <a:pPr>
              <a:buNone/>
            </a:pPr>
            <a:r>
              <a:rPr lang="ru-RU" sz="2800" b="1" dirty="0"/>
              <a:t>Г) </a:t>
            </a:r>
            <a:r>
              <a:rPr lang="ru-RU" sz="2800" b="1" dirty="0" smtClean="0"/>
              <a:t>почвы подзолистые;</a:t>
            </a:r>
            <a:endParaRPr lang="ru-RU" sz="2800" b="1" dirty="0"/>
          </a:p>
          <a:p>
            <a:pPr>
              <a:buNone/>
            </a:pPr>
            <a:r>
              <a:rPr lang="ru-RU" sz="2800" b="1" dirty="0"/>
              <a:t>Д)сильные </a:t>
            </a:r>
            <a:r>
              <a:rPr lang="ru-RU" sz="2800" b="1" dirty="0" smtClean="0"/>
              <a:t>ветры;</a:t>
            </a:r>
            <a:endParaRPr lang="ru-RU" sz="2800" b="1" dirty="0"/>
          </a:p>
          <a:p>
            <a:pPr>
              <a:buNone/>
            </a:pPr>
            <a:r>
              <a:rPr lang="ru-RU" sz="2800" b="1" dirty="0"/>
              <a:t>Е) </a:t>
            </a:r>
            <a:r>
              <a:rPr lang="ru-RU" sz="2800" b="1" dirty="0" smtClean="0"/>
              <a:t>территория </a:t>
            </a:r>
            <a:r>
              <a:rPr lang="ru-RU" sz="2800" b="1" dirty="0"/>
              <a:t>зоны – огромные пастбища домашних оленей.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3. ЗОНА ТАЙГИ</a:t>
            </a:r>
            <a:endParaRPr lang="ru-RU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b="1" dirty="0"/>
              <a:t>А) </a:t>
            </a:r>
            <a:r>
              <a:rPr lang="ru-RU" sz="2800" b="1" dirty="0" smtClean="0"/>
              <a:t>увлажнение </a:t>
            </a:r>
            <a:r>
              <a:rPr lang="ru-RU" sz="2800" b="1" dirty="0"/>
              <a:t>избыточное, </a:t>
            </a:r>
            <a:r>
              <a:rPr lang="ru-RU" sz="2800" b="1" dirty="0" smtClean="0"/>
              <a:t>много </a:t>
            </a:r>
            <a:r>
              <a:rPr lang="ru-RU" sz="2800" b="1" dirty="0"/>
              <a:t>болот, озер, </a:t>
            </a:r>
            <a:r>
              <a:rPr lang="ru-RU" sz="2800" b="1" dirty="0" smtClean="0"/>
              <a:t>рек;</a:t>
            </a:r>
            <a:endParaRPr lang="ru-RU" sz="2800" b="1" dirty="0"/>
          </a:p>
          <a:p>
            <a:pPr>
              <a:lnSpc>
                <a:spcPct val="90000"/>
              </a:lnSpc>
              <a:buNone/>
            </a:pPr>
            <a:r>
              <a:rPr lang="ru-RU" sz="2800" b="1" dirty="0"/>
              <a:t>Б) </a:t>
            </a:r>
            <a:r>
              <a:rPr lang="ru-RU" sz="2800" b="1" dirty="0" smtClean="0"/>
              <a:t>главная ценность - плодородные </a:t>
            </a:r>
            <a:r>
              <a:rPr lang="ru-RU" sz="2800" b="1" dirty="0"/>
              <a:t>почвы;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/>
              <a:t>В) преобладают хвойные деревья: ель, пихта, сосна;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/>
              <a:t>Г) зима </a:t>
            </a:r>
            <a:r>
              <a:rPr lang="ru-RU" sz="2800" b="1" dirty="0"/>
              <a:t>холодная, лето теплое;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/>
              <a:t>Д) </a:t>
            </a:r>
            <a:r>
              <a:rPr lang="ru-RU" sz="2800" b="1" dirty="0" smtClean="0"/>
              <a:t>преобладают </a:t>
            </a:r>
            <a:r>
              <a:rPr lang="ru-RU" sz="2800" b="1" dirty="0"/>
              <a:t>подзолистые </a:t>
            </a:r>
            <a:r>
              <a:rPr lang="ru-RU" sz="2800" b="1" dirty="0" smtClean="0"/>
              <a:t>почвы;</a:t>
            </a:r>
            <a:endParaRPr lang="ru-RU" sz="2800" b="1" dirty="0"/>
          </a:p>
          <a:p>
            <a:pPr>
              <a:lnSpc>
                <a:spcPct val="90000"/>
              </a:lnSpc>
              <a:buNone/>
            </a:pPr>
            <a:r>
              <a:rPr lang="ru-RU" sz="2800" b="1" dirty="0"/>
              <a:t>Е) </a:t>
            </a:r>
            <a:r>
              <a:rPr lang="ru-RU" sz="2800" b="1" dirty="0" smtClean="0"/>
              <a:t>самая </a:t>
            </a:r>
            <a:r>
              <a:rPr lang="ru-RU" sz="2800" b="1" dirty="0"/>
              <a:t>большая по площади природная зона </a:t>
            </a:r>
            <a:r>
              <a:rPr lang="ru-RU" sz="2800" b="1" dirty="0" smtClean="0"/>
              <a:t>России.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 smtClean="0"/>
              <a:t>4. ЗОНА СМЕШАННЫХ И ШИРОКОЛИСТВЕННЫХ ЛЕСОВ</a:t>
            </a:r>
            <a:endParaRPr lang="ru-RU" sz="38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А) суровая </a:t>
            </a:r>
            <a:r>
              <a:rPr lang="ru-RU" sz="2800" b="1" dirty="0"/>
              <a:t>зима;</a:t>
            </a:r>
          </a:p>
          <a:p>
            <a:pPr>
              <a:buNone/>
            </a:pPr>
            <a:r>
              <a:rPr lang="ru-RU" sz="2800" b="1" dirty="0"/>
              <a:t>Б) </a:t>
            </a:r>
            <a:r>
              <a:rPr lang="ru-RU" sz="2800" b="1" dirty="0" smtClean="0"/>
              <a:t>почвы дерново-подзолистые</a:t>
            </a:r>
            <a:r>
              <a:rPr lang="ru-RU" sz="2800" b="1" dirty="0"/>
              <a:t>, серые, бурые лесные;</a:t>
            </a:r>
          </a:p>
          <a:p>
            <a:pPr>
              <a:buNone/>
            </a:pPr>
            <a:r>
              <a:rPr lang="ru-RU" sz="2800" b="1" dirty="0"/>
              <a:t>В) </a:t>
            </a:r>
            <a:r>
              <a:rPr lang="ru-RU" sz="2800" b="1" dirty="0" smtClean="0"/>
              <a:t>леса </a:t>
            </a:r>
            <a:r>
              <a:rPr lang="ru-RU" sz="2800" b="1" dirty="0"/>
              <a:t>сильно пострадали из- за хозяйственной деятельности людей;</a:t>
            </a:r>
          </a:p>
          <a:p>
            <a:pPr>
              <a:buNone/>
            </a:pPr>
            <a:r>
              <a:rPr lang="ru-RU" sz="2800" b="1" dirty="0"/>
              <a:t>Г) </a:t>
            </a:r>
            <a:r>
              <a:rPr lang="ru-RU" sz="2800" b="1" dirty="0" smtClean="0"/>
              <a:t>растут: </a:t>
            </a:r>
            <a:r>
              <a:rPr lang="ru-RU" sz="2800" b="1" dirty="0"/>
              <a:t>дуб, клен, ясень, липа;</a:t>
            </a:r>
          </a:p>
          <a:p>
            <a:pPr>
              <a:buNone/>
            </a:pPr>
            <a:r>
              <a:rPr lang="ru-RU" sz="2800" b="1" dirty="0"/>
              <a:t>Д) </a:t>
            </a:r>
            <a:r>
              <a:rPr lang="ru-RU" sz="2800" b="1" dirty="0" smtClean="0"/>
              <a:t>увлажнение недостаточное</a:t>
            </a:r>
            <a:r>
              <a:rPr lang="ru-RU" sz="2800" b="1" dirty="0"/>
              <a:t>;</a:t>
            </a:r>
          </a:p>
          <a:p>
            <a:pPr>
              <a:buNone/>
            </a:pPr>
            <a:r>
              <a:rPr lang="ru-RU" sz="2800" b="1" dirty="0"/>
              <a:t>Е) </a:t>
            </a:r>
            <a:r>
              <a:rPr lang="ru-RU" sz="2800" b="1" dirty="0" smtClean="0"/>
              <a:t>можно встретить растения: амурский </a:t>
            </a:r>
            <a:r>
              <a:rPr lang="ru-RU" sz="2800" b="1" dirty="0"/>
              <a:t>бархат, женьшень, маньчжурский орех.</a:t>
            </a:r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5. ЗОНА СТЕПЕЙ</a:t>
            </a:r>
            <a:endParaRPr lang="ru-RU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pPr>
              <a:buNone/>
            </a:pPr>
            <a:r>
              <a:rPr lang="ru-RU" sz="2800" b="1" dirty="0"/>
              <a:t>А) </a:t>
            </a:r>
            <a:r>
              <a:rPr lang="ru-RU" sz="2800" b="1" dirty="0" smtClean="0"/>
              <a:t>зона </a:t>
            </a:r>
            <a:r>
              <a:rPr lang="ru-RU" sz="2800" b="1" dirty="0"/>
              <a:t>расположена на юге Русской равнины и Западной Сибири;</a:t>
            </a:r>
          </a:p>
          <a:p>
            <a:pPr>
              <a:buNone/>
            </a:pPr>
            <a:r>
              <a:rPr lang="ru-RU" sz="2800" b="1" dirty="0"/>
              <a:t>Б) увлажнение </a:t>
            </a:r>
            <a:r>
              <a:rPr lang="ru-RU" sz="2800" b="1" dirty="0" smtClean="0"/>
              <a:t>недостаточное</a:t>
            </a:r>
            <a:r>
              <a:rPr lang="ru-RU" sz="2800" b="1" dirty="0"/>
              <a:t>;</a:t>
            </a:r>
          </a:p>
          <a:p>
            <a:pPr>
              <a:buNone/>
            </a:pPr>
            <a:r>
              <a:rPr lang="ru-RU" sz="2800" b="1" dirty="0"/>
              <a:t>В) </a:t>
            </a:r>
            <a:r>
              <a:rPr lang="ru-RU" sz="2800" b="1" dirty="0" smtClean="0"/>
              <a:t>значительная </a:t>
            </a:r>
            <a:r>
              <a:rPr lang="ru-RU" sz="2800" b="1" dirty="0"/>
              <a:t>часть зоны распахана;</a:t>
            </a:r>
          </a:p>
          <a:p>
            <a:pPr>
              <a:buNone/>
            </a:pPr>
            <a:r>
              <a:rPr lang="ru-RU" sz="2800" b="1" dirty="0"/>
              <a:t>Г) </a:t>
            </a:r>
            <a:r>
              <a:rPr lang="ru-RU" sz="2800" b="1"/>
              <a:t>почвы </a:t>
            </a:r>
            <a:r>
              <a:rPr lang="ru-RU" sz="2800" b="1" smtClean="0"/>
              <a:t>черноземные;</a:t>
            </a:r>
            <a:endParaRPr lang="ru-RU" sz="2800" b="1" dirty="0"/>
          </a:p>
          <a:p>
            <a:pPr>
              <a:buNone/>
            </a:pPr>
            <a:r>
              <a:rPr lang="ru-RU" sz="2800" b="1" dirty="0" smtClean="0"/>
              <a:t>Д</a:t>
            </a:r>
            <a:r>
              <a:rPr lang="ru-RU" sz="2800" b="1" dirty="0"/>
              <a:t>) растительность – травы: ковыль, </a:t>
            </a:r>
            <a:r>
              <a:rPr lang="ru-RU" sz="2800" b="1" dirty="0" smtClean="0"/>
              <a:t>типчак;</a:t>
            </a:r>
            <a:endParaRPr lang="ru-RU" sz="2800" b="1" dirty="0"/>
          </a:p>
          <a:p>
            <a:pPr>
              <a:buNone/>
            </a:pPr>
            <a:r>
              <a:rPr lang="ru-RU" sz="2800" b="1" dirty="0"/>
              <a:t>Е) </a:t>
            </a:r>
            <a:r>
              <a:rPr lang="ru-RU" sz="2800" b="1" dirty="0" smtClean="0"/>
              <a:t>почвы </a:t>
            </a:r>
            <a:r>
              <a:rPr lang="ru-RU" sz="2800" b="1" dirty="0"/>
              <a:t>не </a:t>
            </a:r>
            <a:r>
              <a:rPr lang="ru-RU" sz="2800" b="1" dirty="0" smtClean="0"/>
              <a:t>плодородные.</a:t>
            </a:r>
            <a:endParaRPr lang="ru-RU" sz="28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6. ПОЛУПУСТЫНИ И ПУСТЫНИ</a:t>
            </a:r>
            <a:endParaRPr lang="ru-RU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/>
              <a:t>А)  </a:t>
            </a:r>
            <a:r>
              <a:rPr lang="ru-RU" sz="2800" b="1" dirty="0" smtClean="0"/>
              <a:t>растения</a:t>
            </a:r>
            <a:r>
              <a:rPr lang="ru-RU" sz="2800" b="1" dirty="0"/>
              <a:t>: бук, </a:t>
            </a:r>
            <a:r>
              <a:rPr lang="ru-RU" sz="2800" b="1" dirty="0" smtClean="0"/>
              <a:t>каштан</a:t>
            </a:r>
            <a:r>
              <a:rPr lang="ru-RU" sz="2800" b="1" dirty="0"/>
              <a:t>, бамбук;</a:t>
            </a:r>
          </a:p>
          <a:p>
            <a:pPr>
              <a:buNone/>
            </a:pPr>
            <a:r>
              <a:rPr lang="ru-RU" sz="2800" b="1" dirty="0"/>
              <a:t>Б) встречаются опасные насекомые: скорпионы, каракурты;</a:t>
            </a:r>
          </a:p>
          <a:p>
            <a:pPr>
              <a:buNone/>
            </a:pPr>
            <a:r>
              <a:rPr lang="ru-RU" sz="2800" b="1" dirty="0"/>
              <a:t>В) почвы представлены солончаками;</a:t>
            </a:r>
          </a:p>
          <a:p>
            <a:pPr>
              <a:buNone/>
            </a:pPr>
            <a:r>
              <a:rPr lang="ru-RU" sz="2800" b="1" dirty="0"/>
              <a:t>Г) реки полноводные, много озер;</a:t>
            </a:r>
          </a:p>
          <a:p>
            <a:pPr>
              <a:buNone/>
            </a:pPr>
            <a:r>
              <a:rPr lang="ru-RU" sz="2800" b="1" dirty="0"/>
              <a:t>Д) растения имеют длинные корни, листья превратились в колючки;</a:t>
            </a:r>
          </a:p>
          <a:p>
            <a:pPr>
              <a:buNone/>
            </a:pPr>
            <a:r>
              <a:rPr lang="ru-RU" sz="2800" b="1" dirty="0"/>
              <a:t>Е) встречаются глинистые участки – такыры.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500174"/>
            <a:ext cx="2857520" cy="350046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1) а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, б, г,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3600" b="1" dirty="0"/>
              <a:t>2) </a:t>
            </a:r>
            <a:r>
              <a:rPr lang="ru-RU" sz="3600" b="1" dirty="0" smtClean="0"/>
              <a:t>а</a:t>
            </a:r>
            <a:r>
              <a:rPr lang="ru-RU" sz="3600" b="1" dirty="0"/>
              <a:t>, в, </a:t>
            </a:r>
            <a:r>
              <a:rPr lang="ru-RU" sz="3600" b="1" dirty="0" err="1"/>
              <a:t>д</a:t>
            </a:r>
            <a:r>
              <a:rPr lang="ru-RU" sz="3600" b="1" dirty="0"/>
              <a:t>, </a:t>
            </a:r>
            <a:r>
              <a:rPr lang="ru-RU" sz="3600" b="1" dirty="0" smtClean="0"/>
              <a:t>е</a:t>
            </a:r>
            <a:endParaRPr lang="ru-RU" sz="3600" b="1" dirty="0"/>
          </a:p>
          <a:p>
            <a:pPr>
              <a:lnSpc>
                <a:spcPct val="90000"/>
              </a:lnSpc>
              <a:buNone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3)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а,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в, г,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/>
              <a:t>4) б</a:t>
            </a:r>
            <a:r>
              <a:rPr lang="ru-RU" sz="3600" b="1" dirty="0"/>
              <a:t>, в, г, </a:t>
            </a:r>
            <a:r>
              <a:rPr lang="ru-RU" sz="3600" b="1" dirty="0" smtClean="0"/>
              <a:t>е</a:t>
            </a:r>
            <a:endParaRPr lang="ru-RU" sz="3600" b="1" dirty="0"/>
          </a:p>
          <a:p>
            <a:pPr>
              <a:lnSpc>
                <a:spcPct val="90000"/>
              </a:lnSpc>
              <a:buNone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5)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, б, в, г,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3600" b="1" dirty="0"/>
              <a:t>6) </a:t>
            </a:r>
            <a:r>
              <a:rPr lang="ru-RU" sz="3600" b="1" dirty="0" smtClean="0"/>
              <a:t>б</a:t>
            </a:r>
            <a:r>
              <a:rPr lang="ru-RU" sz="3600" b="1" dirty="0"/>
              <a:t>, в, </a:t>
            </a:r>
            <a:r>
              <a:rPr lang="ru-RU" sz="3600" b="1" dirty="0" err="1"/>
              <a:t>д</a:t>
            </a:r>
            <a:r>
              <a:rPr lang="ru-RU" sz="3600" b="1" dirty="0"/>
              <a:t>, </a:t>
            </a:r>
            <a:r>
              <a:rPr lang="ru-RU" sz="3600" b="1" dirty="0" smtClean="0"/>
              <a:t>е</a:t>
            </a:r>
            <a:endParaRPr lang="ru-RU" sz="3600" b="1" dirty="0"/>
          </a:p>
          <a:p>
            <a:pPr>
              <a:lnSpc>
                <a:spcPct val="90000"/>
              </a:lnSpc>
              <a:buNone/>
            </a:pPr>
            <a:endParaRPr lang="ru-RU" sz="3600" b="1" dirty="0"/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1643050"/>
            <a:ext cx="3286148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Оцени свой ответ</a:t>
            </a:r>
          </a:p>
          <a:p>
            <a:pPr algn="ctr">
              <a:lnSpc>
                <a:spcPct val="90000"/>
              </a:lnSpc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«5» - 23-26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«4» - 18-22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«3» - 13-17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6" name="Picture 10" descr="D:\Лена\анимации\Анимации\канцелярия\V25AN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8488" y="4000504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85DFD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613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Природно-хозяйственные зоны</vt:lpstr>
      <vt:lpstr>РАЗМИНКА</vt:lpstr>
      <vt:lpstr>1. АРКТИЧЕСКИЕ ПУСТЫНИ</vt:lpstr>
      <vt:lpstr>2. ЗОНА ТУНДРЫ</vt:lpstr>
      <vt:lpstr>3. ЗОНА ТАЙГИ</vt:lpstr>
      <vt:lpstr>4. ЗОНА СМЕШАННЫХ И ШИРОКОЛИСТВЕННЫХ ЛЕСОВ</vt:lpstr>
      <vt:lpstr>5. ЗОНА СТЕПЕЙ</vt:lpstr>
      <vt:lpstr>6. ПОЛУПУСТЫНИ И ПУСТЫНИ</vt:lpstr>
      <vt:lpstr>ОТВЕТЫ</vt:lpstr>
      <vt:lpstr>ДИКТАНТ</vt:lpstr>
      <vt:lpstr>Слайд 11</vt:lpstr>
      <vt:lpstr>Ответы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</cp:revision>
  <dcterms:created xsi:type="dcterms:W3CDTF">2010-02-23T14:24:12Z</dcterms:created>
  <dcterms:modified xsi:type="dcterms:W3CDTF">2010-02-24T11:21:00Z</dcterms:modified>
</cp:coreProperties>
</file>